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</p:sldIdLst>
  <p:sldSz cx="6858000" cy="9144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49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50E67-D598-4057-A7B8-34A615684A77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DDC1D-F558-4DD9-B570-E69EC0F1FE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B24BF-3BC3-4C7D-9CA8-2911DF64D298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7C019-5C0A-4AC6-B13B-6A2F575C70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76784-AABA-47FA-BC30-68D427A8F72A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C07D1-83EC-45F2-AC0A-729ACB4101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E09A6-A06F-401B-8FDB-1FF1EA8E21AE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231D-568B-4FB2-ACC0-89BFE322E69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87893-9A87-4B85-8806-59ABFB5153EB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FC1C6-0AFB-42BD-9B2C-AF23CA4163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7F4EB-59F6-4457-9604-88E9BE2E4642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1B4A8-F49C-40AA-9F03-66DDA4C309E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A28BF-E873-4577-AD97-6EB5C9C728EA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9190F-F1ED-4476-91FF-BACD0497B7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9176-4D95-4919-A63D-B688CBFA6D29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51E0-C21D-4E66-8CA4-EBE52BDC58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8BD9-8EB1-4B1B-8B00-BC7B8B8EC923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B0591-9C9F-475E-A347-10BEC677D7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F2B33-D11D-435B-9105-AEB5E88E9AFA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DCD73-60CD-4692-9412-27A02B5B1E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DD537-3479-4601-A750-5E68E488BF12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66E0A-B68A-45D3-B5D8-1A0A1BA7B3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CF1470-DDA5-432E-BB60-433B65D7E85C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12C52E7-050D-4C35-8E06-A5175B7D23B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3"/>
          <p:cNvPicPr>
            <a:picLocks noChangeAspect="1"/>
          </p:cNvPicPr>
          <p:nvPr/>
        </p:nvPicPr>
        <p:blipFill>
          <a:blip r:embed="rId2" cstate="print"/>
          <a:srcRect l="8502" r="8502"/>
          <a:stretch>
            <a:fillRect/>
          </a:stretch>
        </p:blipFill>
        <p:spPr bwMode="auto">
          <a:xfrm>
            <a:off x="0" y="0"/>
            <a:ext cx="6858000" cy="918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대각선 방향의 모서리가 둥근 사각형 20"/>
          <p:cNvSpPr/>
          <p:nvPr/>
        </p:nvSpPr>
        <p:spPr>
          <a:xfrm>
            <a:off x="0" y="285750"/>
            <a:ext cx="6858000" cy="8715375"/>
          </a:xfrm>
          <a:prstGeom prst="round2Diag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179388" y="8388424"/>
            <a:ext cx="6489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179388" y="1419225"/>
            <a:ext cx="6489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30"/>
          <p:cNvSpPr txBox="1">
            <a:spLocks noChangeArrowheads="1"/>
          </p:cNvSpPr>
          <p:nvPr/>
        </p:nvSpPr>
        <p:spPr bwMode="auto">
          <a:xfrm>
            <a:off x="714375" y="5198169"/>
            <a:ext cx="1004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Feature</a:t>
            </a:r>
            <a:endParaRPr kumimoji="0"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6" name="TextBox 32"/>
          <p:cNvSpPr txBox="1">
            <a:spLocks noChangeArrowheads="1"/>
          </p:cNvSpPr>
          <p:nvPr/>
        </p:nvSpPr>
        <p:spPr bwMode="auto">
          <a:xfrm>
            <a:off x="418465" y="5664894"/>
            <a:ext cx="61788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IHX-48UD60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개의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HDMI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입력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신호를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받아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사용자가 하나의 입력신호를 선택하면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동일한 </a:t>
            </a: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개의 </a:t>
            </a: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HDMI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출력으로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분배가</a:t>
            </a: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가능하도록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만들어진 장비로 최대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UHD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급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(4Kx2K)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해상도인 </a:t>
            </a:r>
            <a:r>
              <a:rPr kumimoji="0" lang="en-US" altLang="ko-KR" sz="1200" smtClean="0">
                <a:latin typeface="맑은 고딕" pitchFamily="50" charset="-127"/>
                <a:ea typeface="맑은 고딕" pitchFamily="50" charset="-127"/>
              </a:rPr>
              <a:t>3840X2160@60Hz </a:t>
            </a:r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까지 입출력이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지원 됩니다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7" name="그림 2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664" y="5127302"/>
            <a:ext cx="28353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6463" y="7715250"/>
            <a:ext cx="871537" cy="155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476672" y="480318"/>
            <a:ext cx="45082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4X8 </a:t>
            </a:r>
            <a:r>
              <a:rPr kumimoji="0" lang="en-US" altLang="ko-K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UHD </a:t>
            </a:r>
            <a:r>
              <a:rPr kumimoji="0" lang="en-US" altLang="ko-KR" sz="20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HDMI SELECTOR SWITCH</a:t>
            </a:r>
            <a:endParaRPr kumimoji="0" lang="en-US" altLang="ko-KR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i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IHX-48UD60</a:t>
            </a:r>
            <a:endParaRPr kumimoji="0" lang="ko-KR" altLang="en-US" sz="1600" b="1" i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8680" y="6876256"/>
            <a:ext cx="38576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UHD(4Kx2K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200" b="1" dirty="0">
                <a:latin typeface="맑은 고딕" pitchFamily="50" charset="-127"/>
                <a:ea typeface="맑은 고딕" pitchFamily="50" charset="-127"/>
              </a:rPr>
              <a:t>입출력 지원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HDCP 2.2Ver 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지원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MIXED EDID </a:t>
            </a:r>
            <a:r>
              <a:rPr kumimoji="0" lang="ko-KR" altLang="en-US" sz="1200" b="1" dirty="0">
                <a:latin typeface="맑은 고딕" pitchFamily="50" charset="-127"/>
                <a:ea typeface="맑은 고딕" pitchFamily="50" charset="-127"/>
              </a:rPr>
              <a:t>기능 지원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3D 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지원</a:t>
            </a:r>
            <a:endParaRPr kumimoji="0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 err="1" smtClean="0">
                <a:latin typeface="맑은 고딕" pitchFamily="50" charset="-127"/>
                <a:ea typeface="맑은 고딕" pitchFamily="50" charset="-127"/>
              </a:rPr>
              <a:t>YCbCr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4:4:4, </a:t>
            </a:r>
            <a:r>
              <a:rPr kumimoji="0" lang="en-US" altLang="ko-KR" sz="1200" b="1" dirty="0" err="1">
                <a:latin typeface="맑은 고딕" pitchFamily="50" charset="-127"/>
                <a:ea typeface="맑은 고딕" pitchFamily="50" charset="-127"/>
              </a:rPr>
              <a:t>YCbCr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4:2:2, </a:t>
            </a:r>
            <a:r>
              <a:rPr kumimoji="0" lang="en-US" altLang="ko-KR" sz="1200" b="1" dirty="0" err="1">
                <a:latin typeface="맑은 고딕" pitchFamily="50" charset="-127"/>
                <a:ea typeface="맑은 고딕" pitchFamily="50" charset="-127"/>
              </a:rPr>
              <a:t>YCbCr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4:2:0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RBG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4:4:4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1" name="그림 30" descr="i&amp;x_logo(b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648" y="8532440"/>
            <a:ext cx="1152128" cy="318363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2708920" y="8388424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Master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Co., Ltd.</a:t>
            </a:r>
          </a:p>
          <a:p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#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42-20, </a:t>
            </a:r>
            <a:r>
              <a:rPr lang="en-US" altLang="ko-KR" sz="800" dirty="0" err="1" smtClean="0">
                <a:solidFill>
                  <a:schemeClr val="tx2"/>
                </a:solidFill>
                <a:latin typeface="+mj-lt"/>
              </a:rPr>
              <a:t>Palyong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en-US" altLang="ko-KR" sz="800" dirty="0" err="1" smtClean="0">
                <a:solidFill>
                  <a:schemeClr val="tx2"/>
                </a:solidFill>
                <a:latin typeface="+mj-lt"/>
              </a:rPr>
              <a:t>Changwon,Gyeongnam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, 641-847, South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Korea</a:t>
            </a:r>
          </a:p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Tel : +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82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(55) 297-8880 / Fax :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+82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(55) 256-7388</a:t>
            </a:r>
            <a:endParaRPr lang="en-US" altLang="ko-KR" sz="800" dirty="0">
              <a:solidFill>
                <a:schemeClr val="tx2"/>
              </a:solidFill>
              <a:latin typeface="+mj-lt"/>
            </a:endParaRPr>
          </a:p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Homepage : www.Ltdmaster.com</a:t>
            </a:r>
            <a:endParaRPr lang="ko-KR" alt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764704" y="1619672"/>
            <a:ext cx="865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Image</a:t>
            </a:r>
            <a:endParaRPr kumimoji="0"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" name="그림 3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19440">
            <a:off x="430800" y="1635742"/>
            <a:ext cx="219117" cy="32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2485472" y="4418692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latin typeface="+mj-lt"/>
              </a:rPr>
              <a:t>&lt;IHX-48UD60</a:t>
            </a:r>
            <a:r>
              <a:rPr lang="en-US" altLang="ko-KR" b="1" dirty="0" smtClean="0">
                <a:latin typeface="+mj-lt"/>
              </a:rPr>
              <a:t>&gt;</a:t>
            </a:r>
            <a:endParaRPr lang="ko-KR" altLang="en-US" b="1" dirty="0">
              <a:latin typeface="+mj-lt"/>
            </a:endParaRPr>
          </a:p>
        </p:txBody>
      </p:sp>
      <p:pic>
        <p:nvPicPr>
          <p:cNvPr id="26" name="Picture 2" descr="C:\Users\Administrator\Desktop\160812_IHX-48UD60_Rendering.47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" y="2474243"/>
            <a:ext cx="4684292" cy="66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dministrator\Desktop\160812_IHX-48UD60_Rendering.47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" y="3482355"/>
            <a:ext cx="4684292" cy="6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3"/>
          <p:cNvPicPr>
            <a:picLocks noChangeAspect="1"/>
          </p:cNvPicPr>
          <p:nvPr/>
        </p:nvPicPr>
        <p:blipFill>
          <a:blip r:embed="rId2" cstate="print"/>
          <a:srcRect l="8502" r="8502"/>
          <a:stretch>
            <a:fillRect/>
          </a:stretch>
        </p:blipFill>
        <p:spPr bwMode="auto">
          <a:xfrm>
            <a:off x="0" y="0"/>
            <a:ext cx="6858000" cy="918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대각선 방향의 모서리가 둥근 사각형 20"/>
          <p:cNvSpPr/>
          <p:nvPr/>
        </p:nvSpPr>
        <p:spPr>
          <a:xfrm>
            <a:off x="0" y="285750"/>
            <a:ext cx="6858000" cy="8715375"/>
          </a:xfrm>
          <a:prstGeom prst="round2Diag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179388" y="8388424"/>
            <a:ext cx="6489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6463" y="7715250"/>
            <a:ext cx="871537" cy="155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직선 연결선 5"/>
          <p:cNvCxnSpPr/>
          <p:nvPr/>
        </p:nvCxnSpPr>
        <p:spPr>
          <a:xfrm>
            <a:off x="179388" y="1419225"/>
            <a:ext cx="64897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그림 2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1691680"/>
            <a:ext cx="349014" cy="40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TextBox 25"/>
          <p:cNvSpPr txBox="1">
            <a:spLocks noChangeArrowheads="1"/>
          </p:cNvSpPr>
          <p:nvPr/>
        </p:nvSpPr>
        <p:spPr bwMode="auto">
          <a:xfrm>
            <a:off x="785813" y="1714500"/>
            <a:ext cx="1585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Specification</a:t>
            </a:r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3" name="Group 2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108593"/>
              </p:ext>
            </p:extLst>
          </p:nvPr>
        </p:nvGraphicFramePr>
        <p:xfrm>
          <a:off x="525465" y="2365868"/>
          <a:ext cx="5927871" cy="367755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974794"/>
                <a:gridCol w="3953077"/>
              </a:tblGrid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굴림" pitchFamily="50" charset="-127"/>
                        </a:rPr>
                        <a:t>Date Rate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Max 6Gbps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Input / Output Channel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신그래픽" pitchFamily="2" charset="-127"/>
                        <a:ea typeface="휴먼신그래픽" pitchFamily="2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HDMI Input 4 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Channels / HDMI Output 8 Channels</a:t>
                      </a:r>
                    </a:p>
                  </a:txBody>
                  <a:tcPr horzOverflow="overflow"/>
                </a:tc>
              </a:tr>
              <a:tr h="246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Input / Output Connector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신그래픽" pitchFamily="2" charset="-127"/>
                        <a:ea typeface="휴먼신그래픽" pitchFamily="2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HDMI Type A Connector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HDMI Compliance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신그래픽" pitchFamily="2" charset="-127"/>
                        <a:ea typeface="휴먼신그래픽" pitchFamily="2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HDMI 2.0 Specifications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Input/Output</a:t>
                      </a: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Signal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TMDS Signal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  <a:tr h="4771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Signal Resolution Remark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RGB 4:4:4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YCbCr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4:4:4,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YCbCr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4:2:2,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YCbCr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4:2:0</a:t>
                      </a:r>
                    </a:p>
                  </a:txBody>
                  <a:tcPr horzOverflow="overflow"/>
                </a:tc>
              </a:tr>
              <a:tr h="772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Remarks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4K x 2K(3840x2160/</a:t>
                      </a:r>
                      <a:r>
                        <a:rPr kumimoji="1" lang="en-US" altLang="ko-KR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60Hz</a:t>
                      </a: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 Formats Support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3D Support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1" lang="en-US" altLang="ko-KR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HDCP 2.2Ver Support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Mixed EDID Function Support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</a:txBody>
                  <a:tcPr horzOverflow="overflow"/>
                </a:tc>
              </a:tr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Power Consumption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DC +5V / 3A Adapter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  <a:tr h="245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Demension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kern="120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333x100x30mm, 960g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/>
                </a:tc>
              </a:tr>
              <a:tr h="421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Operating Conditions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Temperature : 0 ~ 40 ℃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80% Humidity, Non-Condensing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14" name="그림 13" descr="i&amp;x_logo(b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648" y="8532440"/>
            <a:ext cx="1152128" cy="318363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2708920" y="8388424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Master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Co., Ltd.</a:t>
            </a:r>
          </a:p>
          <a:p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#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42-20, </a:t>
            </a:r>
            <a:r>
              <a:rPr lang="en-US" altLang="ko-KR" sz="800" dirty="0" err="1" smtClean="0">
                <a:solidFill>
                  <a:schemeClr val="tx2"/>
                </a:solidFill>
                <a:latin typeface="+mj-lt"/>
              </a:rPr>
              <a:t>Palyong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en-US" altLang="ko-KR" sz="800" dirty="0" err="1" smtClean="0">
                <a:solidFill>
                  <a:schemeClr val="tx2"/>
                </a:solidFill>
                <a:latin typeface="+mj-lt"/>
              </a:rPr>
              <a:t>Changwon,Gyeongnam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, 641-847, South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Korea</a:t>
            </a:r>
          </a:p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Tel : +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82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(55) 297-8880 / Fax : </a:t>
            </a:r>
            <a:r>
              <a:rPr lang="en-US" altLang="ko-KR" sz="800" dirty="0">
                <a:solidFill>
                  <a:schemeClr val="tx2"/>
                </a:solidFill>
                <a:latin typeface="+mj-lt"/>
              </a:rPr>
              <a:t>+82 </a:t>
            </a:r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(55) 256-7388</a:t>
            </a:r>
            <a:endParaRPr lang="en-US" altLang="ko-KR" sz="800" dirty="0">
              <a:solidFill>
                <a:schemeClr val="tx2"/>
              </a:solidFill>
              <a:latin typeface="+mj-lt"/>
            </a:endParaRPr>
          </a:p>
          <a:p>
            <a:r>
              <a:rPr lang="en-US" altLang="ko-KR" sz="800" dirty="0" smtClean="0">
                <a:solidFill>
                  <a:schemeClr val="tx2"/>
                </a:solidFill>
                <a:latin typeface="+mj-lt"/>
              </a:rPr>
              <a:t>Homepage : www.Ltdmaster.com</a:t>
            </a:r>
            <a:endParaRPr lang="ko-KR" alt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6672" y="480318"/>
            <a:ext cx="45082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4X8 </a:t>
            </a:r>
            <a:r>
              <a:rPr kumimoji="0" lang="en-US" altLang="ko-K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UHD </a:t>
            </a:r>
            <a:r>
              <a:rPr kumimoji="0" lang="en-US" altLang="ko-KR" sz="20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HDMI SELECTOR SWITCH</a:t>
            </a:r>
            <a:endParaRPr kumimoji="0" lang="en-US" altLang="ko-KR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i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IHX-48UD60</a:t>
            </a:r>
            <a:endParaRPr kumimoji="0" lang="ko-KR" altLang="en-US" sz="1600" b="1" i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247</Words>
  <Application>Microsoft Office PowerPoint</Application>
  <PresentationFormat>화면 슬라이드 쇼(4:3)</PresentationFormat>
  <Paragraphs>48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Xnote</dc:creator>
  <cp:lastModifiedBy>Registered User</cp:lastModifiedBy>
  <cp:revision>41</cp:revision>
  <cp:lastPrinted>2017-02-09T04:34:03Z</cp:lastPrinted>
  <dcterms:created xsi:type="dcterms:W3CDTF">2011-09-05T22:42:39Z</dcterms:created>
  <dcterms:modified xsi:type="dcterms:W3CDTF">2017-02-09T05:16:23Z</dcterms:modified>
</cp:coreProperties>
</file>